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5A81C-65ED-422B-8B2A-975CB6C7FC98}" v="2" dt="2025-01-08T10:43:51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772CF-5A09-9288-6DC2-8C78F1C4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82CD1-67AC-300F-B701-D788C010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701-873F-443B-ABBD-6F73B5C3F55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D0269-A216-D9F2-F023-7AADB7EF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D63EC-E736-8824-DB8D-EBB59A7D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7BDA-A87A-4EEC-9A83-37F913B0C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4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7F072-75D8-C04C-A8B1-D4846296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87F25-B6A2-C8E1-12D3-E10B1E45C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A4BA1-45CE-C7BF-50E1-F695E6C07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937701-873F-443B-ABBD-6F73B5C3F55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DF055-236E-5089-91B1-8C0B63EC3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85059-CC5E-F3ED-64C7-42D16A08E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67BDA-A87A-4EEC-9A83-37F913B0C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7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0B0368-39E3-32C9-57BB-D4BB68BC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role of epithelial cytokines in CRS</a:t>
            </a:r>
            <a:endParaRPr lang="en-GB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491276E-C898-BA29-C016-ACEFA4907D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44B104-0A81-DEFD-C91E-8710A2ADCE2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C604369-F25B-53FF-2918-007BC28733E3}"/>
                </a:ext>
              </a:extLst>
            </p:cNvPr>
            <p:cNvSpPr txBox="1"/>
            <p:nvPr/>
          </p:nvSpPr>
          <p:spPr>
            <a:xfrm>
              <a:off x="558012" y="6334922"/>
              <a:ext cx="107288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bg1">
                      <a:lumMod val="50000"/>
                    </a:schemeClr>
                  </a:solidFill>
                </a:rPr>
                <a:t>CN-156022; date of preparation: Mar 2025.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77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BD4F38-7FAC-E8E5-E71C-F7CA6E5E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Epithelial cytokine expression is increased in eosinophilic </a:t>
            </a:r>
            <a:br>
              <a:rPr lang="en-GB"/>
            </a:br>
            <a:r>
              <a:rPr lang="en-GB"/>
              <a:t>and non‑eosinophilic CRSwNP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8B50D-4E5D-ABDD-9DB4-349919920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7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02EB6D-5E8A-841F-C676-34629D78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nasal epithelium in immune response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06275-881E-7A49-706C-208BD7A4D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0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A3D17D-8217-3DD3-6657-773C555F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Overview of gross anatomical and inflammatory changes </a:t>
            </a:r>
            <a:br>
              <a:rPr lang="en-GB"/>
            </a:br>
            <a:r>
              <a:rPr lang="en-GB"/>
              <a:t>associated with chronic rhinosinusitis</a:t>
            </a:r>
            <a:r>
              <a:rPr lang="en-GB" baseline="30000"/>
              <a:t>1</a:t>
            </a:r>
            <a:r>
              <a:rPr lang="en-GB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FAE81-9CBC-5694-56D9-A96FD2F03B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0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1DF7CD-153F-7FE0-89F3-B8FCB0B2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prevalence of asthma and allergic rhinitis in CRS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746FD-545D-B27D-4E5B-DCDC3B34B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3B39B-12C4-108C-1E02-B054D4F0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Prevalence of CRSwNP in the European U‑BIOPRED </a:t>
            </a:r>
            <a:br>
              <a:rPr lang="en-US"/>
            </a:br>
            <a:r>
              <a:rPr lang="en-US"/>
              <a:t>severe asthma cohort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C8A8C-CDFD-4E4D-3814-B0FE8B38E1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8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7663A2-FE2E-9A76-11BA-1D5B3358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is associated with a higher severity of CRS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D5B46-42C7-BE36-AF5B-A70CA7E91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0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355B39-EAF2-7B75-46ED-E9A823D9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Heterogeneous inflammation in CRSwNP is driven by the </a:t>
            </a:r>
            <a:br>
              <a:rPr lang="en-GB"/>
            </a:br>
            <a:r>
              <a:rPr lang="en-GB"/>
              <a:t>epithelium, which releases epithelial cytokines</a:t>
            </a:r>
            <a:r>
              <a:rPr lang="en-GB" baseline="30000"/>
              <a:t>1–6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E624B-37EF-9407-4DF7-A846B737E4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4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C2F718-D517-6C7A-3021-42632AF4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inflammatory endotypes in CRS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BAE59-3484-B475-BB98-8700FFBAF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803ADE-061C-6EC4-95F2-9F2BD0E7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Expression of TSLP, IL‑25 and IL‑33 are elevated </a:t>
            </a:r>
            <a:br>
              <a:rPr lang="en-GB"/>
            </a:br>
            <a:r>
              <a:rPr lang="en-GB"/>
              <a:t>in CRSwNP</a:t>
            </a:r>
            <a:r>
              <a:rPr lang="en-GB" baseline="30000"/>
              <a:t>1–3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5DFAA-7353-C922-FBB6-DADD72EB6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6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a3f541c71a8b6c8ac0732663d769a159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8133445a44a895e4f10a5345a15a551b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4AE9B6-A5BA-4189-A095-64DAA62932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92C75B-3FBF-48CB-B576-868C44CC00FC}">
  <ds:schemaRefs>
    <ds:schemaRef ds:uri="http://schemas.microsoft.com/office/2006/metadata/properties"/>
    <ds:schemaRef ds:uri="http://schemas.microsoft.com/office/infopath/2007/PartnerControls"/>
    <ds:schemaRef ds:uri="82d58f64-ac48-4d4d-892d-553fd5842fa2"/>
    <ds:schemaRef ds:uri="44a56295-c29e-4898-8136-a54736c65b82"/>
  </ds:schemaRefs>
</ds:datastoreItem>
</file>

<file path=customXml/itemProps3.xml><?xml version="1.0" encoding="utf-8"?>
<ds:datastoreItem xmlns:ds="http://schemas.openxmlformats.org/officeDocument/2006/customXml" ds:itemID="{A57D674C-9736-446E-8074-4187009FD91D}"/>
</file>

<file path=customXml/itemProps4.xml><?xml version="1.0" encoding="utf-8"?>
<ds:datastoreItem xmlns:ds="http://schemas.openxmlformats.org/officeDocument/2006/customXml" ds:itemID="{69FD3179-A745-4C8E-A48C-2D9428662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82d58f64-ac48-4d4d-892d-553fd5842fa2"/>
    <ds:schemaRef ds:uri="0045b12c-ac5e-48dd-9a19-1f18f2481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143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role of epithelial cytokines in CRS</vt:lpstr>
      <vt:lpstr>The role of nasal epithelium in immune response</vt:lpstr>
      <vt:lpstr>Overview of gross anatomical and inflammatory changes  associated with chronic rhinosinusitis1 </vt:lpstr>
      <vt:lpstr>High prevalence of asthma and allergic rhinitis in CRS</vt:lpstr>
      <vt:lpstr>Prevalence of CRSwNP in the European U‑BIOPRED  severe asthma cohort</vt:lpstr>
      <vt:lpstr>Asthma is associated with a higher severity of CRS</vt:lpstr>
      <vt:lpstr>Heterogeneous inflammation in CRSwNP is driven by the  epithelium, which releases epithelial cytokines1–6</vt:lpstr>
      <vt:lpstr>Heterogeneous inflammatory endotypes in CRS</vt:lpstr>
      <vt:lpstr>Expression of TSLP, IL‑25 and IL‑33 are elevated  in CRSwNP1–3</vt:lpstr>
      <vt:lpstr>Epithelial cytokine expression is increased in eosinophilic  and non‑eosinophilic CRSwNP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in CRS</dc:title>
  <dc:creator>Helios Medical Communications</dc:creator>
  <cp:lastModifiedBy>He, Jiawen</cp:lastModifiedBy>
  <cp:revision>4</cp:revision>
  <dcterms:created xsi:type="dcterms:W3CDTF">2024-07-08T09:11:17Z</dcterms:created>
  <dcterms:modified xsi:type="dcterms:W3CDTF">2025-03-17T11:58:23Z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